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07.png" Type="http://schemas.openxmlformats.org/officeDocument/2006/relationships/image"/><Relationship Id="rId7" Target="../media/image108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12.png" Type="http://schemas.openxmlformats.org/officeDocument/2006/relationships/image"/><Relationship Id="rId12" Target="../media/image41.png" Type="http://schemas.openxmlformats.org/officeDocument/2006/relationships/image"/><Relationship Id="rId13" Target="../media/image113.png" Type="http://schemas.openxmlformats.org/officeDocument/2006/relationships/image"/><Relationship Id="rId14" Target="../media/image114.png" Type="http://schemas.openxmlformats.org/officeDocument/2006/relationships/image"/><Relationship Id="rId15" Target="../media/image115.png" Type="http://schemas.openxmlformats.org/officeDocument/2006/relationships/image"/><Relationship Id="rId16" Target="../media/image116.png" Type="http://schemas.openxmlformats.org/officeDocument/2006/relationships/image"/><Relationship Id="rId17" Target="../media/image117.png" Type="http://schemas.openxmlformats.org/officeDocument/2006/relationships/image"/><Relationship Id="rId18" Target="../media/image118.png" Type="http://schemas.openxmlformats.org/officeDocument/2006/relationships/image"/><Relationship Id="rId19" Target="../media/image119.png" Type="http://schemas.openxmlformats.org/officeDocument/2006/relationships/image"/><Relationship Id="rId2" Target="../media/image31.png" Type="http://schemas.openxmlformats.org/officeDocument/2006/relationships/image"/><Relationship Id="rId20" Target="../media/image120.png" Type="http://schemas.openxmlformats.org/officeDocument/2006/relationships/image"/><Relationship Id="rId21" Target="../media/image121.png" Type="http://schemas.openxmlformats.org/officeDocument/2006/relationships/image"/><Relationship Id="rId22" Target="../media/image75.png" Type="http://schemas.openxmlformats.org/officeDocument/2006/relationships/image"/><Relationship Id="rId23" Target="../media/image122.png" Type="http://schemas.openxmlformats.org/officeDocument/2006/relationships/image"/><Relationship Id="rId24" Target="../media/image123.png" Type="http://schemas.openxmlformats.org/officeDocument/2006/relationships/image"/><Relationship Id="rId25" Target="../media/image124.png" Type="http://schemas.openxmlformats.org/officeDocument/2006/relationships/image"/><Relationship Id="rId26" Target="../media/image125.png" Type="http://schemas.openxmlformats.org/officeDocument/2006/relationships/image"/><Relationship Id="rId3" Target="../media/image32.png" Type="http://schemas.openxmlformats.org/officeDocument/2006/relationships/image"/><Relationship Id="rId4" Target="../media/image4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7.pn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11" Target="../media/image130.png" Type="http://schemas.openxmlformats.org/officeDocument/2006/relationships/image"/><Relationship Id="rId12" Target="../media/image131.png" Type="http://schemas.openxmlformats.org/officeDocument/2006/relationships/image"/><Relationship Id="rId13" Target="../media/image132.png" Type="http://schemas.openxmlformats.org/officeDocument/2006/relationships/image"/><Relationship Id="rId14" Target="../media/image113.png" Type="http://schemas.openxmlformats.org/officeDocument/2006/relationships/image"/><Relationship Id="rId15" Target="../media/image133.png" Type="http://schemas.openxmlformats.org/officeDocument/2006/relationships/image"/><Relationship Id="rId16" Target="../media/image134.png" Type="http://schemas.openxmlformats.org/officeDocument/2006/relationships/image"/><Relationship Id="rId17" Target="../media/image135.png" Type="http://schemas.openxmlformats.org/officeDocument/2006/relationships/image"/><Relationship Id="rId18" Target="../media/image136.png" Type="http://schemas.openxmlformats.org/officeDocument/2006/relationships/image"/><Relationship Id="rId19" Target="../media/image137.png" Type="http://schemas.openxmlformats.org/officeDocument/2006/relationships/image"/><Relationship Id="rId2" Target="../media/image1.png" Type="http://schemas.openxmlformats.org/officeDocument/2006/relationships/image"/><Relationship Id="rId20" Target="../media/image14.png" Type="http://schemas.openxmlformats.org/officeDocument/2006/relationships/image"/><Relationship Id="rId21" Target="../media/image138.png" Type="http://schemas.openxmlformats.org/officeDocument/2006/relationships/image"/><Relationship Id="rId22" Target="../media/image139.png" Type="http://schemas.openxmlformats.org/officeDocument/2006/relationships/image"/><Relationship Id="rId23" Target="../media/image140.png" Type="http://schemas.openxmlformats.org/officeDocument/2006/relationships/image"/><Relationship Id="rId24" Target="../media/image141.png" Type="http://schemas.openxmlformats.org/officeDocument/2006/relationships/image"/><Relationship Id="rId25" Target="../media/image142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26.png" Type="http://schemas.openxmlformats.org/officeDocument/2006/relationships/image"/><Relationship Id="rId7" Target="../media/image127.png" Type="http://schemas.openxmlformats.org/officeDocument/2006/relationships/image"/><Relationship Id="rId8" Target="../media/image128.png" Type="http://schemas.openxmlformats.org/officeDocument/2006/relationships/image"/><Relationship Id="rId9" Target="../media/image1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5.png" Type="http://schemas.openxmlformats.org/officeDocument/2006/relationships/image"/><Relationship Id="rId11" Target="../media/image146.png" Type="http://schemas.openxmlformats.org/officeDocument/2006/relationships/image"/><Relationship Id="rId12" Target="../media/image147.png" Type="http://schemas.openxmlformats.org/officeDocument/2006/relationships/image"/><Relationship Id="rId13" Target="../media/image148.png" Type="http://schemas.openxmlformats.org/officeDocument/2006/relationships/image"/><Relationship Id="rId14" Target="../media/image149.png" Type="http://schemas.openxmlformats.org/officeDocument/2006/relationships/image"/><Relationship Id="rId15" Target="../media/image150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26.png" Type="http://schemas.openxmlformats.org/officeDocument/2006/relationships/image"/><Relationship Id="rId7" Target="../media/image143.png" Type="http://schemas.openxmlformats.org/officeDocument/2006/relationships/image"/><Relationship Id="rId8" Target="../media/image14.png" Type="http://schemas.openxmlformats.org/officeDocument/2006/relationships/image"/><Relationship Id="rId9" Target="../media/image1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4.png" Type="http://schemas.openxmlformats.org/officeDocument/2006/relationships/image"/><Relationship Id="rId11" Target="../media/image155.png" Type="http://schemas.openxmlformats.org/officeDocument/2006/relationships/image"/><Relationship Id="rId12" Target="../media/image156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51.png" Type="http://schemas.openxmlformats.org/officeDocument/2006/relationships/image"/><Relationship Id="rId7" Target="../media/image152.png" Type="http://schemas.openxmlformats.org/officeDocument/2006/relationships/image"/><Relationship Id="rId8" Target="../media/image75.png" Type="http://schemas.openxmlformats.org/officeDocument/2006/relationships/image"/><Relationship Id="rId9" Target="../media/image1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57.png" Type="http://schemas.openxmlformats.org/officeDocument/2006/relationships/image"/><Relationship Id="rId7" Target="../media/image75.png" Type="http://schemas.openxmlformats.org/officeDocument/2006/relationships/image"/><Relationship Id="rId8" Target="../media/image155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8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59.png" Type="http://schemas.openxmlformats.org/officeDocument/2006/relationships/image"/><Relationship Id="rId7" Target="../media/image160.png" Type="http://schemas.openxmlformats.org/officeDocument/2006/relationships/image"/><Relationship Id="rId8" Target="../media/image75.png" Type="http://schemas.openxmlformats.org/officeDocument/2006/relationships/image"/><Relationship Id="rId9" Target="../media/image15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62.png" Type="http://schemas.openxmlformats.org/officeDocument/2006/relationships/image"/><Relationship Id="rId12" Target="../media/image41.png" Type="http://schemas.openxmlformats.org/officeDocument/2006/relationships/image"/><Relationship Id="rId13" Target="../media/image113.png" Type="http://schemas.openxmlformats.org/officeDocument/2006/relationships/image"/><Relationship Id="rId14" Target="../media/image114.png" Type="http://schemas.openxmlformats.org/officeDocument/2006/relationships/image"/><Relationship Id="rId15" Target="../media/image116.png" Type="http://schemas.openxmlformats.org/officeDocument/2006/relationships/image"/><Relationship Id="rId16" Target="../media/image163.png" Type="http://schemas.openxmlformats.org/officeDocument/2006/relationships/image"/><Relationship Id="rId17" Target="../media/image164.png" Type="http://schemas.openxmlformats.org/officeDocument/2006/relationships/image"/><Relationship Id="rId18" Target="../media/image165.png" Type="http://schemas.openxmlformats.org/officeDocument/2006/relationships/image"/><Relationship Id="rId19" Target="../media/image120.png" Type="http://schemas.openxmlformats.org/officeDocument/2006/relationships/image"/><Relationship Id="rId2" Target="../media/image31.png" Type="http://schemas.openxmlformats.org/officeDocument/2006/relationships/image"/><Relationship Id="rId20" Target="../media/image166.png" Type="http://schemas.openxmlformats.org/officeDocument/2006/relationships/image"/><Relationship Id="rId21" Target="../media/image75.png" Type="http://schemas.openxmlformats.org/officeDocument/2006/relationships/image"/><Relationship Id="rId22" Target="../media/image155.png" Type="http://schemas.openxmlformats.org/officeDocument/2006/relationships/image"/><Relationship Id="rId3" Target="../media/image32.png" Type="http://schemas.openxmlformats.org/officeDocument/2006/relationships/image"/><Relationship Id="rId4" Target="../media/image4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7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18" Target="../media/image29.png" Type="http://schemas.openxmlformats.org/officeDocument/2006/relationships/image"/><Relationship Id="rId19" Target="../media/image5.png" Type="http://schemas.openxmlformats.org/officeDocument/2006/relationships/image"/><Relationship Id="rId2" Target="../media/image1.png" Type="http://schemas.openxmlformats.org/officeDocument/2006/relationships/image"/><Relationship Id="rId20" Target="../media/image30.png" Type="http://schemas.openxmlformats.org/officeDocument/2006/relationships/image"/><Relationship Id="rId21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1.png" Type="http://schemas.openxmlformats.org/officeDocument/2006/relationships/image"/><Relationship Id="rId11" Target="../media/image75.png" Type="http://schemas.openxmlformats.org/officeDocument/2006/relationships/image"/><Relationship Id="rId12" Target="../media/image172.png" Type="http://schemas.openxmlformats.org/officeDocument/2006/relationships/image"/><Relationship Id="rId13" Target="../media/image173.png" Type="http://schemas.openxmlformats.org/officeDocument/2006/relationships/image"/><Relationship Id="rId14" Target="../media/image174.png" Type="http://schemas.openxmlformats.org/officeDocument/2006/relationships/image"/><Relationship Id="rId15" Target="../media/image115.png" Type="http://schemas.openxmlformats.org/officeDocument/2006/relationships/image"/><Relationship Id="rId16" Target="../media/image114.png" Type="http://schemas.openxmlformats.org/officeDocument/2006/relationships/image"/><Relationship Id="rId17" Target="../media/image113.png" Type="http://schemas.openxmlformats.org/officeDocument/2006/relationships/image"/><Relationship Id="rId18" Target="../media/image116.png" Type="http://schemas.openxmlformats.org/officeDocument/2006/relationships/image"/><Relationship Id="rId19" Target="../media/image175.png" Type="http://schemas.openxmlformats.org/officeDocument/2006/relationships/image"/><Relationship Id="rId2" Target="../media/image1.png" Type="http://schemas.openxmlformats.org/officeDocument/2006/relationships/image"/><Relationship Id="rId20" Target="../media/image176.png" Type="http://schemas.openxmlformats.org/officeDocument/2006/relationships/image"/><Relationship Id="rId21" Target="../media/image155.png" Type="http://schemas.openxmlformats.org/officeDocument/2006/relationships/image"/><Relationship Id="rId3" Target="../media/image3.png" Type="http://schemas.openxmlformats.org/officeDocument/2006/relationships/image"/><Relationship Id="rId4" Target="../media/image167.png" Type="http://schemas.openxmlformats.org/officeDocument/2006/relationships/image"/><Relationship Id="rId5" Target="../media/image168.png" Type="http://schemas.openxmlformats.org/officeDocument/2006/relationships/image"/><Relationship Id="rId6" Target="../media/image169.png" Type="http://schemas.openxmlformats.org/officeDocument/2006/relationships/image"/><Relationship Id="rId7" Target="../media/image170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9.png" Type="http://schemas.openxmlformats.org/officeDocument/2006/relationships/image"/><Relationship Id="rId11" Target="../media/image75.png" Type="http://schemas.openxmlformats.org/officeDocument/2006/relationships/image"/><Relationship Id="rId12" Target="../media/image180.png" Type="http://schemas.openxmlformats.org/officeDocument/2006/relationships/image"/><Relationship Id="rId13" Target="../media/image181.png" Type="http://schemas.openxmlformats.org/officeDocument/2006/relationships/image"/><Relationship Id="rId14" Target="../media/image174.png" Type="http://schemas.openxmlformats.org/officeDocument/2006/relationships/image"/><Relationship Id="rId15" Target="../media/image115.png" Type="http://schemas.openxmlformats.org/officeDocument/2006/relationships/image"/><Relationship Id="rId16" Target="../media/image124.png" Type="http://schemas.openxmlformats.org/officeDocument/2006/relationships/image"/><Relationship Id="rId17" Target="../media/image113.png" Type="http://schemas.openxmlformats.org/officeDocument/2006/relationships/image"/><Relationship Id="rId18" Target="../media/image139.png" Type="http://schemas.openxmlformats.org/officeDocument/2006/relationships/image"/><Relationship Id="rId19" Target="../media/image175.png" Type="http://schemas.openxmlformats.org/officeDocument/2006/relationships/image"/><Relationship Id="rId2" Target="../media/image1.png" Type="http://schemas.openxmlformats.org/officeDocument/2006/relationships/image"/><Relationship Id="rId20" Target="../media/image182.png" Type="http://schemas.openxmlformats.org/officeDocument/2006/relationships/image"/><Relationship Id="rId21" Target="../media/image183.png" Type="http://schemas.openxmlformats.org/officeDocument/2006/relationships/image"/><Relationship Id="rId22" Target="../media/image155.png" Type="http://schemas.openxmlformats.org/officeDocument/2006/relationships/image"/><Relationship Id="rId3" Target="../media/image3.png" Type="http://schemas.openxmlformats.org/officeDocument/2006/relationships/image"/><Relationship Id="rId4" Target="../media/image167.png" Type="http://schemas.openxmlformats.org/officeDocument/2006/relationships/image"/><Relationship Id="rId5" Target="../media/image168.png" Type="http://schemas.openxmlformats.org/officeDocument/2006/relationships/image"/><Relationship Id="rId6" Target="../media/image177.png" Type="http://schemas.openxmlformats.org/officeDocument/2006/relationships/image"/><Relationship Id="rId7" Target="../media/image178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9.png" Type="http://schemas.openxmlformats.org/officeDocument/2006/relationships/image"/><Relationship Id="rId11" Target="../media/image75.png" Type="http://schemas.openxmlformats.org/officeDocument/2006/relationships/image"/><Relationship Id="rId12" Target="../media/image186.png" Type="http://schemas.openxmlformats.org/officeDocument/2006/relationships/image"/><Relationship Id="rId13" Target="../media/image174.png" Type="http://schemas.openxmlformats.org/officeDocument/2006/relationships/image"/><Relationship Id="rId14" Target="../media/image115.png" Type="http://schemas.openxmlformats.org/officeDocument/2006/relationships/image"/><Relationship Id="rId15" Target="../media/image187.png" Type="http://schemas.openxmlformats.org/officeDocument/2006/relationships/image"/><Relationship Id="rId16" Target="../media/image113.png" Type="http://schemas.openxmlformats.org/officeDocument/2006/relationships/image"/><Relationship Id="rId17" Target="../media/image188.png" Type="http://schemas.openxmlformats.org/officeDocument/2006/relationships/image"/><Relationship Id="rId18" Target="../media/image175.png" Type="http://schemas.openxmlformats.org/officeDocument/2006/relationships/image"/><Relationship Id="rId19" Target="../media/image189.png" Type="http://schemas.openxmlformats.org/officeDocument/2006/relationships/image"/><Relationship Id="rId2" Target="../media/image1.png" Type="http://schemas.openxmlformats.org/officeDocument/2006/relationships/image"/><Relationship Id="rId20" Target="../media/image190.png" Type="http://schemas.openxmlformats.org/officeDocument/2006/relationships/image"/><Relationship Id="rId21" Target="../media/image155.png" Type="http://schemas.openxmlformats.org/officeDocument/2006/relationships/image"/><Relationship Id="rId3" Target="../media/image3.png" Type="http://schemas.openxmlformats.org/officeDocument/2006/relationships/image"/><Relationship Id="rId4" Target="../media/image167.png" Type="http://schemas.openxmlformats.org/officeDocument/2006/relationships/image"/><Relationship Id="rId5" Target="../media/image168.png" Type="http://schemas.openxmlformats.org/officeDocument/2006/relationships/image"/><Relationship Id="rId6" Target="../media/image184.png" Type="http://schemas.openxmlformats.org/officeDocument/2006/relationships/image"/><Relationship Id="rId7" Target="../media/image185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9.png" Type="http://schemas.openxmlformats.org/officeDocument/2006/relationships/image"/><Relationship Id="rId11" Target="../media/image75.png" Type="http://schemas.openxmlformats.org/officeDocument/2006/relationships/image"/><Relationship Id="rId12" Target="../media/image193.png" Type="http://schemas.openxmlformats.org/officeDocument/2006/relationships/image"/><Relationship Id="rId13" Target="../media/image174.png" Type="http://schemas.openxmlformats.org/officeDocument/2006/relationships/image"/><Relationship Id="rId14" Target="../media/image115.png" Type="http://schemas.openxmlformats.org/officeDocument/2006/relationships/image"/><Relationship Id="rId15" Target="../media/image194.png" Type="http://schemas.openxmlformats.org/officeDocument/2006/relationships/image"/><Relationship Id="rId16" Target="../media/image113.png" Type="http://schemas.openxmlformats.org/officeDocument/2006/relationships/image"/><Relationship Id="rId17" Target="../media/image195.png" Type="http://schemas.openxmlformats.org/officeDocument/2006/relationships/image"/><Relationship Id="rId18" Target="../media/image175.png" Type="http://schemas.openxmlformats.org/officeDocument/2006/relationships/image"/><Relationship Id="rId19" Target="../media/image196.png" Type="http://schemas.openxmlformats.org/officeDocument/2006/relationships/image"/><Relationship Id="rId2" Target="../media/image1.png" Type="http://schemas.openxmlformats.org/officeDocument/2006/relationships/image"/><Relationship Id="rId20" Target="../media/image155.png" Type="http://schemas.openxmlformats.org/officeDocument/2006/relationships/image"/><Relationship Id="rId3" Target="../media/image3.png" Type="http://schemas.openxmlformats.org/officeDocument/2006/relationships/image"/><Relationship Id="rId4" Target="../media/image167.png" Type="http://schemas.openxmlformats.org/officeDocument/2006/relationships/image"/><Relationship Id="rId5" Target="../media/image168.png" Type="http://schemas.openxmlformats.org/officeDocument/2006/relationships/image"/><Relationship Id="rId6" Target="../media/image191.png" Type="http://schemas.openxmlformats.org/officeDocument/2006/relationships/image"/><Relationship Id="rId7" Target="../media/image192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113.png" Type="http://schemas.openxmlformats.org/officeDocument/2006/relationships/image"/><Relationship Id="rId12" Target="../media/image116.png" Type="http://schemas.openxmlformats.org/officeDocument/2006/relationships/image"/><Relationship Id="rId13" Target="../media/image124.png" Type="http://schemas.openxmlformats.org/officeDocument/2006/relationships/image"/><Relationship Id="rId14" Target="../media/image200.png" Type="http://schemas.openxmlformats.org/officeDocument/2006/relationships/image"/><Relationship Id="rId15" Target="../media/image75.png" Type="http://schemas.openxmlformats.org/officeDocument/2006/relationships/image"/><Relationship Id="rId16" Target="../media/image201.png" Type="http://schemas.openxmlformats.org/officeDocument/2006/relationships/image"/><Relationship Id="rId17" Target="../media/image202.png" Type="http://schemas.openxmlformats.org/officeDocument/2006/relationships/image"/><Relationship Id="rId18" Target="../media/image15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97.png" Type="http://schemas.openxmlformats.org/officeDocument/2006/relationships/image"/><Relationship Id="rId5" Target="../media/image115.png" Type="http://schemas.openxmlformats.org/officeDocument/2006/relationships/image"/><Relationship Id="rId6" Target="../media/image114.png" Type="http://schemas.openxmlformats.org/officeDocument/2006/relationships/image"/><Relationship Id="rId7" Target="../media/image198.png" Type="http://schemas.openxmlformats.org/officeDocument/2006/relationships/image"/><Relationship Id="rId8" Target="../media/image199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8.png" Type="http://schemas.openxmlformats.org/officeDocument/2006/relationships/image"/><Relationship Id="rId11" Target="../media/image113.png" Type="http://schemas.openxmlformats.org/officeDocument/2006/relationships/image"/><Relationship Id="rId12" Target="../media/image209.png" Type="http://schemas.openxmlformats.org/officeDocument/2006/relationships/image"/><Relationship Id="rId13" Target="../media/image210.png" Type="http://schemas.openxmlformats.org/officeDocument/2006/relationships/image"/><Relationship Id="rId14" Target="../media/image211.png" Type="http://schemas.openxmlformats.org/officeDocument/2006/relationships/image"/><Relationship Id="rId15" Target="../media/image115.png" Type="http://schemas.openxmlformats.org/officeDocument/2006/relationships/image"/><Relationship Id="rId16" Target="../media/image114.png" Type="http://schemas.openxmlformats.org/officeDocument/2006/relationships/image"/><Relationship Id="rId17" Target="../media/image212.png" Type="http://schemas.openxmlformats.org/officeDocument/2006/relationships/image"/><Relationship Id="rId18" Target="../media/image213.png" Type="http://schemas.openxmlformats.org/officeDocument/2006/relationships/image"/><Relationship Id="rId19" Target="../media/image214.png" Type="http://schemas.openxmlformats.org/officeDocument/2006/relationships/image"/><Relationship Id="rId2" Target="../media/image203.png" Type="http://schemas.openxmlformats.org/officeDocument/2006/relationships/image"/><Relationship Id="rId20" Target="../media/image215.png" Type="http://schemas.openxmlformats.org/officeDocument/2006/relationships/image"/><Relationship Id="rId21" Target="../media/image216.png" Type="http://schemas.openxmlformats.org/officeDocument/2006/relationships/image"/><Relationship Id="rId22" Target="../media/image217.png" Type="http://schemas.openxmlformats.org/officeDocument/2006/relationships/image"/><Relationship Id="rId23" Target="../media/image218.png" Type="http://schemas.openxmlformats.org/officeDocument/2006/relationships/image"/><Relationship Id="rId24" Target="../media/image4.png" Type="http://schemas.openxmlformats.org/officeDocument/2006/relationships/image"/><Relationship Id="rId25" Target="../media/image219.png" Type="http://schemas.openxmlformats.org/officeDocument/2006/relationships/image"/><Relationship Id="rId3" Target="../media/image204.png" Type="http://schemas.openxmlformats.org/officeDocument/2006/relationships/image"/><Relationship Id="rId4" Target="../media/image205.png" Type="http://schemas.openxmlformats.org/officeDocument/2006/relationships/image"/><Relationship Id="rId5" Target="../media/image75.png" Type="http://schemas.openxmlformats.org/officeDocument/2006/relationships/image"/><Relationship Id="rId6" Target="../media/image206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0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11" Target="../media/image114.png" Type="http://schemas.openxmlformats.org/officeDocument/2006/relationships/image"/><Relationship Id="rId12" Target="../media/image223.png" Type="http://schemas.openxmlformats.org/officeDocument/2006/relationships/image"/><Relationship Id="rId13" Target="../media/image224.png" Type="http://schemas.openxmlformats.org/officeDocument/2006/relationships/image"/><Relationship Id="rId14" Target="../media/image113.png" Type="http://schemas.openxmlformats.org/officeDocument/2006/relationships/image"/><Relationship Id="rId15" Target="../media/image209.png" Type="http://schemas.openxmlformats.org/officeDocument/2006/relationships/image"/><Relationship Id="rId16" Target="../media/image225.png" Type="http://schemas.openxmlformats.org/officeDocument/2006/relationships/image"/><Relationship Id="rId17" Target="../media/image226.png" Type="http://schemas.openxmlformats.org/officeDocument/2006/relationships/image"/><Relationship Id="rId18" Target="../media/image124.png" Type="http://schemas.openxmlformats.org/officeDocument/2006/relationships/image"/><Relationship Id="rId19" Target="../media/image227.png" Type="http://schemas.openxmlformats.org/officeDocument/2006/relationships/image"/><Relationship Id="rId2" Target="../media/image1.png" Type="http://schemas.openxmlformats.org/officeDocument/2006/relationships/image"/><Relationship Id="rId20" Target="../media/image228.png" Type="http://schemas.openxmlformats.org/officeDocument/2006/relationships/image"/><Relationship Id="rId21" Target="../media/image229.png" Type="http://schemas.openxmlformats.org/officeDocument/2006/relationships/image"/><Relationship Id="rId22" Target="../media/image230.png" Type="http://schemas.openxmlformats.org/officeDocument/2006/relationships/image"/><Relationship Id="rId23" Target="../media/image4.png" Type="http://schemas.openxmlformats.org/officeDocument/2006/relationships/image"/><Relationship Id="rId24" Target="../media/image219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75.png" Type="http://schemas.openxmlformats.org/officeDocument/2006/relationships/image"/><Relationship Id="rId6" Target="../media/image220.png" Type="http://schemas.openxmlformats.org/officeDocument/2006/relationships/image"/><Relationship Id="rId7" Target="../media/image221.png" Type="http://schemas.openxmlformats.org/officeDocument/2006/relationships/image"/><Relationship Id="rId8" Target="../media/image222.png" Type="http://schemas.openxmlformats.org/officeDocument/2006/relationships/image"/><Relationship Id="rId9" Target="../media/image21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5.png" Type="http://schemas.openxmlformats.org/officeDocument/2006/relationships/image"/><Relationship Id="rId11" Target="../media/image236.png" Type="http://schemas.openxmlformats.org/officeDocument/2006/relationships/image"/><Relationship Id="rId12" Target="../media/image237.png" Type="http://schemas.openxmlformats.org/officeDocument/2006/relationships/image"/><Relationship Id="rId13" Target="../media/image238.png" Type="http://schemas.openxmlformats.org/officeDocument/2006/relationships/image"/><Relationship Id="rId14" Target="../media/image239.png" Type="http://schemas.openxmlformats.org/officeDocument/2006/relationships/image"/><Relationship Id="rId15" Target="../media/image240.png" Type="http://schemas.openxmlformats.org/officeDocument/2006/relationships/image"/><Relationship Id="rId16" Target="../media/image241.png" Type="http://schemas.openxmlformats.org/officeDocument/2006/relationships/image"/><Relationship Id="rId17" Target="../media/image4.png" Type="http://schemas.openxmlformats.org/officeDocument/2006/relationships/image"/><Relationship Id="rId18" Target="../media/image219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75.png" Type="http://schemas.openxmlformats.org/officeDocument/2006/relationships/image"/><Relationship Id="rId6" Target="../media/image231.png" Type="http://schemas.openxmlformats.org/officeDocument/2006/relationships/image"/><Relationship Id="rId7" Target="../media/image232.png" Type="http://schemas.openxmlformats.org/officeDocument/2006/relationships/image"/><Relationship Id="rId8" Target="../media/image233.png" Type="http://schemas.openxmlformats.org/officeDocument/2006/relationships/image"/><Relationship Id="rId9" Target="../media/image23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9.png" Type="http://schemas.openxmlformats.org/officeDocument/2006/relationships/image"/><Relationship Id="rId11" Target="../media/image250.png" Type="http://schemas.openxmlformats.org/officeDocument/2006/relationships/image"/><Relationship Id="rId12" Target="../media/image251.png" Type="http://schemas.openxmlformats.org/officeDocument/2006/relationships/image"/><Relationship Id="rId13" Target="../media/image252.png" Type="http://schemas.openxmlformats.org/officeDocument/2006/relationships/image"/><Relationship Id="rId14" Target="../media/image253.png" Type="http://schemas.openxmlformats.org/officeDocument/2006/relationships/image"/><Relationship Id="rId15" Target="../media/image5.png" Type="http://schemas.openxmlformats.org/officeDocument/2006/relationships/image"/><Relationship Id="rId16" Target="../media/image254.png" Type="http://schemas.openxmlformats.org/officeDocument/2006/relationships/image"/><Relationship Id="rId17" Target="../media/image255.png" Type="http://schemas.openxmlformats.org/officeDocument/2006/relationships/image"/><Relationship Id="rId18" Target="../media/image256.png" Type="http://schemas.openxmlformats.org/officeDocument/2006/relationships/image"/><Relationship Id="rId19" Target="../media/image257.png" Type="http://schemas.openxmlformats.org/officeDocument/2006/relationships/image"/><Relationship Id="rId2" Target="../media/image1.png" Type="http://schemas.openxmlformats.org/officeDocument/2006/relationships/image"/><Relationship Id="rId20" Target="../media/image258.png" Type="http://schemas.openxmlformats.org/officeDocument/2006/relationships/image"/><Relationship Id="rId21" Target="../media/image4.png" Type="http://schemas.openxmlformats.org/officeDocument/2006/relationships/image"/><Relationship Id="rId22" Target="../media/image259.png" Type="http://schemas.openxmlformats.org/officeDocument/2006/relationships/image"/><Relationship Id="rId23" Target="../media/image260.png" Type="http://schemas.openxmlformats.org/officeDocument/2006/relationships/image"/><Relationship Id="rId24" Target="../media/image75.png" Type="http://schemas.openxmlformats.org/officeDocument/2006/relationships/image"/><Relationship Id="rId25" Target="../media/image261.png" Type="http://schemas.openxmlformats.org/officeDocument/2006/relationships/image"/><Relationship Id="rId3" Target="../media/image242.png" Type="http://schemas.openxmlformats.org/officeDocument/2006/relationships/image"/><Relationship Id="rId4" Target="../media/image243.png" Type="http://schemas.openxmlformats.org/officeDocument/2006/relationships/image"/><Relationship Id="rId5" Target="../media/image244.png" Type="http://schemas.openxmlformats.org/officeDocument/2006/relationships/image"/><Relationship Id="rId6" Target="../media/image245.png" Type="http://schemas.openxmlformats.org/officeDocument/2006/relationships/image"/><Relationship Id="rId7" Target="../media/image246.png" Type="http://schemas.openxmlformats.org/officeDocument/2006/relationships/image"/><Relationship Id="rId8" Target="../media/image247.png" Type="http://schemas.openxmlformats.org/officeDocument/2006/relationships/image"/><Relationship Id="rId9" Target="../media/image24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4.png" Type="http://schemas.openxmlformats.org/officeDocument/2006/relationships/image"/><Relationship Id="rId11" Target="../media/image265.png" Type="http://schemas.openxmlformats.org/officeDocument/2006/relationships/image"/><Relationship Id="rId12" Target="../media/image6.png" Type="http://schemas.openxmlformats.org/officeDocument/2006/relationships/image"/><Relationship Id="rId13" Target="../media/image266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75.png" Type="http://schemas.openxmlformats.org/officeDocument/2006/relationships/image"/><Relationship Id="rId6" Target="../media/image16.png" Type="http://schemas.openxmlformats.org/officeDocument/2006/relationships/image"/><Relationship Id="rId7" Target="../media/image5.png" Type="http://schemas.openxmlformats.org/officeDocument/2006/relationships/image"/><Relationship Id="rId8" Target="../media/image262.png" Type="http://schemas.openxmlformats.org/officeDocument/2006/relationships/image"/><Relationship Id="rId9" Target="../media/image26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14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31.png" Type="http://schemas.openxmlformats.org/officeDocument/2006/relationships/image"/><Relationship Id="rId20" Target="../media/image47.png" Type="http://schemas.openxmlformats.org/officeDocument/2006/relationships/image"/><Relationship Id="rId21" Target="../media/image48.png" Type="http://schemas.openxmlformats.org/officeDocument/2006/relationships/image"/><Relationship Id="rId22" Target="../media/image49.png" Type="http://schemas.openxmlformats.org/officeDocument/2006/relationships/image"/><Relationship Id="rId23" Target="../media/image50.png" Type="http://schemas.openxmlformats.org/officeDocument/2006/relationships/image"/><Relationship Id="rId24" Target="../media/image51.png" Type="http://schemas.openxmlformats.org/officeDocument/2006/relationships/image"/><Relationship Id="rId25" Target="../media/image52.png" Type="http://schemas.openxmlformats.org/officeDocument/2006/relationships/image"/><Relationship Id="rId26" Target="../media/image53.png" Type="http://schemas.openxmlformats.org/officeDocument/2006/relationships/image"/><Relationship Id="rId27" Target="../media/image54.png" Type="http://schemas.openxmlformats.org/officeDocument/2006/relationships/image"/><Relationship Id="rId28" Target="../media/image55.png" Type="http://schemas.openxmlformats.org/officeDocument/2006/relationships/image"/><Relationship Id="rId3" Target="../media/image32.png" Type="http://schemas.openxmlformats.org/officeDocument/2006/relationships/image"/><Relationship Id="rId4" Target="../media/image4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14.png" Type="http://schemas.openxmlformats.org/officeDocument/2006/relationships/image"/><Relationship Id="rId13" Target="../media/image66.png" Type="http://schemas.openxmlformats.org/officeDocument/2006/relationships/image"/><Relationship Id="rId14" Target="../media/image67.png" Type="http://schemas.openxmlformats.org/officeDocument/2006/relationships/image"/><Relationship Id="rId15" Target="../media/image68.png" Type="http://schemas.openxmlformats.org/officeDocument/2006/relationships/image"/><Relationship Id="rId16" Target="../media/image69.png" Type="http://schemas.openxmlformats.org/officeDocument/2006/relationships/image"/><Relationship Id="rId17" Target="../media/image70.png" Type="http://schemas.openxmlformats.org/officeDocument/2006/relationships/image"/><Relationship Id="rId18" Target="../media/image71.png" Type="http://schemas.openxmlformats.org/officeDocument/2006/relationships/image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4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37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81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13" Target="../media/image77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png" Type="http://schemas.openxmlformats.org/officeDocument/2006/relationships/image"/><Relationship Id="rId12" Target="../media/image93.png" Type="http://schemas.openxmlformats.org/officeDocument/2006/relationships/image"/><Relationship Id="rId13" Target="../media/image94.png" Type="http://schemas.openxmlformats.org/officeDocument/2006/relationships/image"/><Relationship Id="rId14" Target="../media/image75.png" Type="http://schemas.openxmlformats.org/officeDocument/2006/relationships/image"/><Relationship Id="rId15" Target="../media/image76.png" Type="http://schemas.openxmlformats.org/officeDocument/2006/relationships/image"/><Relationship Id="rId16" Target="../media/image9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99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Relationship Id="rId8" Target="../media/image98.png" Type="http://schemas.openxmlformats.org/officeDocument/2006/relationships/image"/><Relationship Id="rId9" Target="../media/image7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8369300"/>
            <a:ext cx="16649700" cy="124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" y="8356600"/>
            <a:ext cx="166370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6100" y="4178300"/>
            <a:ext cx="16497300" cy="275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58100" y="2159000"/>
            <a:ext cx="1320800" cy="132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45400" y="1739900"/>
            <a:ext cx="2997200" cy="299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79900" y="6604000"/>
            <a:ext cx="9740900" cy="1130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59300" y="6832600"/>
            <a:ext cx="6731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673600" y="6959600"/>
            <a:ext cx="457200" cy="431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792200" y="1117600"/>
            <a:ext cx="3352800" cy="698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01800" y="1244600"/>
            <a:ext cx="2514600" cy="533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432300" y="6451600"/>
            <a:ext cx="80518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16200" y="4127500"/>
            <a:ext cx="2768600" cy="2552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99300" y="2844800"/>
            <a:ext cx="9918700" cy="6184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83000" y="1181100"/>
            <a:ext cx="8001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667000" y="1676400"/>
            <a:ext cx="11544300" cy="154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4100" y="7213600"/>
            <a:ext cx="62865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2832100"/>
            <a:ext cx="6146800" cy="6172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26400" y="3136900"/>
            <a:ext cx="8966200" cy="556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83000" y="1181100"/>
            <a:ext cx="8001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5600" y="1676400"/>
            <a:ext cx="125222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52700" y="2362200"/>
            <a:ext cx="13182600" cy="702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73300" y="18288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83000" y="1181100"/>
            <a:ext cx="8001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90800" y="1536700"/>
            <a:ext cx="53467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50900"/>
            <a:ext cx="7264400" cy="8864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58200" y="1028700"/>
            <a:ext cx="9245600" cy="8851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56600" y="927100"/>
            <a:ext cx="92456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42300" y="825500"/>
            <a:ext cx="92456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16800" y="1244600"/>
            <a:ext cx="4445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69300" y="1244600"/>
            <a:ext cx="444500" cy="44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18400" y="1308100"/>
            <a:ext cx="12065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413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1473200"/>
            <a:ext cx="3619500" cy="12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0" y="1460500"/>
            <a:ext cx="68580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55100" y="4165600"/>
            <a:ext cx="8216900" cy="1549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80600" y="2425700"/>
            <a:ext cx="6184900" cy="85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55000" y="2514600"/>
            <a:ext cx="7696200" cy="889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0" y="6680200"/>
            <a:ext cx="6197600" cy="12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0" y="7632700"/>
            <a:ext cx="6197600" cy="12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47200" y="6070600"/>
            <a:ext cx="1130300" cy="40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69400" y="5956300"/>
            <a:ext cx="1320800" cy="685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47200" y="7048500"/>
            <a:ext cx="1130300" cy="406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82100" y="6946900"/>
            <a:ext cx="1333500" cy="660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42600" y="5956300"/>
            <a:ext cx="2540000" cy="749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642600" y="6934200"/>
            <a:ext cx="2743200" cy="7493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55700" y="4622800"/>
            <a:ext cx="5676900" cy="3759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372100" y="6172200"/>
            <a:ext cx="2946400" cy="2946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-88900" y="1968500"/>
            <a:ext cx="8064500" cy="2019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2200" y="1244600"/>
            <a:ext cx="2514600" cy="546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22700" y="1219200"/>
            <a:ext cx="508000" cy="508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395700" y="1181100"/>
            <a:ext cx="787400" cy="6477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0" y="8623300"/>
            <a:ext cx="6197600" cy="127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347200" y="8039100"/>
            <a:ext cx="1130300" cy="406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182100" y="7950200"/>
            <a:ext cx="1320800" cy="673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642600" y="7937500"/>
            <a:ext cx="2197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95700" y="1155700"/>
            <a:ext cx="7874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90900" y="3238500"/>
            <a:ext cx="1460500" cy="88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32000" y="4457700"/>
            <a:ext cx="6451600" cy="1066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931922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55800" y="4025900"/>
            <a:ext cx="61976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46300" y="3416300"/>
            <a:ext cx="1130300" cy="406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68500" y="3314700"/>
            <a:ext cx="1320800" cy="660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3421888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40900" y="4025900"/>
            <a:ext cx="61976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01400" y="3251200"/>
            <a:ext cx="1168400" cy="863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956800" y="3416300"/>
            <a:ext cx="1130300" cy="406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91700" y="3327400"/>
            <a:ext cx="1333500" cy="647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4127500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43100" y="7048500"/>
            <a:ext cx="61976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530600" y="6273800"/>
            <a:ext cx="2095500" cy="876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86000" y="6438900"/>
            <a:ext cx="1130300" cy="406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120900" y="6350000"/>
            <a:ext cx="1320800" cy="647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146300" y="1676400"/>
            <a:ext cx="12141200" cy="1549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90700" y="1244600"/>
            <a:ext cx="2514600" cy="5334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4127500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40900" y="7048500"/>
            <a:ext cx="61976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188700" y="6324600"/>
            <a:ext cx="3822700" cy="812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56800" y="6438900"/>
            <a:ext cx="1130300" cy="406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791700" y="6337300"/>
            <a:ext cx="1320800" cy="673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842500" y="4470400"/>
            <a:ext cx="6057900" cy="1066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842500" y="7404100"/>
            <a:ext cx="6108700" cy="14859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184400" y="7404100"/>
            <a:ext cx="55372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95700" y="1155700"/>
            <a:ext cx="7874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13000" y="1676400"/>
            <a:ext cx="11811000" cy="154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90700" y="1244600"/>
            <a:ext cx="2514600" cy="533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30400" y="3251200"/>
            <a:ext cx="1638300" cy="2159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91000" y="5067300"/>
            <a:ext cx="2273300" cy="1816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08600" y="3403600"/>
            <a:ext cx="3378200" cy="1346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32000" y="5816600"/>
            <a:ext cx="1651000" cy="1524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09100" y="3162300"/>
            <a:ext cx="7861300" cy="5308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47900" y="7442200"/>
            <a:ext cx="4470400" cy="1473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464300" y="6045200"/>
            <a:ext cx="20574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6100" y="4102100"/>
            <a:ext cx="6299200" cy="4864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0" y="4102100"/>
            <a:ext cx="7493000" cy="486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97100" y="3276600"/>
            <a:ext cx="57785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0" y="3276600"/>
            <a:ext cx="5422900" cy="1016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395700" y="1168400"/>
            <a:ext cx="787400" cy="647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87500" y="1676400"/>
            <a:ext cx="126238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981200" y="698500"/>
            <a:ext cx="22555200" cy="1017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95700" y="1168400"/>
            <a:ext cx="7874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9400" y="1676400"/>
            <a:ext cx="127254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2806700"/>
            <a:ext cx="10858500" cy="5956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63200" y="3238500"/>
            <a:ext cx="5981700" cy="5524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95700" y="1168400"/>
            <a:ext cx="787400" cy="647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9400" y="1676400"/>
            <a:ext cx="127254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50900"/>
            <a:ext cx="7264400" cy="8864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58200" y="1028700"/>
            <a:ext cx="9245600" cy="8851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56600" y="927100"/>
            <a:ext cx="92456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42300" y="825500"/>
            <a:ext cx="92456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16800" y="1244600"/>
            <a:ext cx="4445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69300" y="1244600"/>
            <a:ext cx="444500" cy="44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18400" y="1308100"/>
            <a:ext cx="12065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413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1473200"/>
            <a:ext cx="3619500" cy="12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0" y="1460500"/>
            <a:ext cx="68580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55100" y="4279900"/>
            <a:ext cx="8051800" cy="1549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80600" y="2425700"/>
            <a:ext cx="6184900" cy="85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16900" y="2514600"/>
            <a:ext cx="7696200" cy="889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40900" y="7124700"/>
            <a:ext cx="6197600" cy="12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40900" y="8077200"/>
            <a:ext cx="6197600" cy="12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56800" y="6515100"/>
            <a:ext cx="1130300" cy="40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66300" y="6400800"/>
            <a:ext cx="1320800" cy="685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56800" y="7493000"/>
            <a:ext cx="1130300" cy="406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79000" y="7391400"/>
            <a:ext cx="1333500" cy="660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39500" y="6400800"/>
            <a:ext cx="4927600" cy="749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239500" y="7378700"/>
            <a:ext cx="3530600" cy="7493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55700" y="4622800"/>
            <a:ext cx="5676900" cy="3759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372100" y="6172200"/>
            <a:ext cx="2946400" cy="2946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93700" y="1993900"/>
            <a:ext cx="7442200" cy="208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92200" y="1244600"/>
            <a:ext cx="2514600" cy="546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22700" y="1219200"/>
            <a:ext cx="508000" cy="508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408400" y="1168400"/>
            <a:ext cx="7874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11600" y="1371600"/>
            <a:ext cx="292100" cy="190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934208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25800" y="5118100"/>
            <a:ext cx="29337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06700" y="5410200"/>
            <a:ext cx="1816100" cy="838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49500" y="4902200"/>
            <a:ext cx="1193800" cy="41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59000" y="4800600"/>
            <a:ext cx="1384300" cy="711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934208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26400" y="5118100"/>
            <a:ext cx="29337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07300" y="5422900"/>
            <a:ext cx="2209800" cy="812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62800" y="4902200"/>
            <a:ext cx="1193800" cy="419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985000" y="4800600"/>
            <a:ext cx="1397000" cy="711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934208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0" y="5118100"/>
            <a:ext cx="29337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07900" y="5334000"/>
            <a:ext cx="1231900" cy="914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63400" y="4902200"/>
            <a:ext cx="1193800" cy="419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85600" y="4800600"/>
            <a:ext cx="1384300" cy="7112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934208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25800" y="72771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806700" y="7480300"/>
            <a:ext cx="673100" cy="9398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49500" y="7061200"/>
            <a:ext cx="1193800" cy="419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84400" y="6946900"/>
            <a:ext cx="1384300" cy="7112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93420800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26400" y="7277100"/>
            <a:ext cx="29337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607300" y="7569200"/>
            <a:ext cx="1308100" cy="8382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62800" y="7061200"/>
            <a:ext cx="1193800" cy="419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985000" y="6946900"/>
            <a:ext cx="1397000" cy="711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372100" y="2247900"/>
            <a:ext cx="7747000" cy="2451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90700" y="1244600"/>
            <a:ext cx="25146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38400" y="4737100"/>
            <a:ext cx="1663700" cy="166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78700" y="4749800"/>
            <a:ext cx="1663700" cy="166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44700" y="5956300"/>
            <a:ext cx="5651500" cy="171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42500" y="5727700"/>
            <a:ext cx="5232400" cy="2171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66900" y="1511300"/>
            <a:ext cx="12661900" cy="224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16500" y="2857500"/>
            <a:ext cx="8483600" cy="1079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51000" y="4673600"/>
            <a:ext cx="3035300" cy="1524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65400" y="4381500"/>
            <a:ext cx="6197600" cy="25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62100" y="4191000"/>
            <a:ext cx="1130300" cy="406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71600" y="4089400"/>
            <a:ext cx="1320800" cy="685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28300" y="4381500"/>
            <a:ext cx="6197600" cy="254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12300" y="4191000"/>
            <a:ext cx="1130300" cy="406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347200" y="4089400"/>
            <a:ext cx="1333500" cy="6604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62100" y="8750300"/>
            <a:ext cx="7213600" cy="254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512300" y="8750300"/>
            <a:ext cx="72136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88500" y="4622800"/>
            <a:ext cx="3403600" cy="10160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395700" y="1168400"/>
            <a:ext cx="7874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38400" y="4737100"/>
            <a:ext cx="1663700" cy="166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78700" y="4749800"/>
            <a:ext cx="1663700" cy="166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44700" y="5727700"/>
            <a:ext cx="2565400" cy="217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42500" y="5270500"/>
            <a:ext cx="4787900" cy="308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66900" y="1511300"/>
            <a:ext cx="12674600" cy="224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33900" y="2857500"/>
            <a:ext cx="9131300" cy="1079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38300" y="4648200"/>
            <a:ext cx="3911600" cy="1016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65400" y="4381500"/>
            <a:ext cx="6197600" cy="25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62100" y="4191000"/>
            <a:ext cx="1130300" cy="406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84300" y="4089400"/>
            <a:ext cx="1320800" cy="673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28300" y="4381500"/>
            <a:ext cx="6197600" cy="254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12300" y="4191000"/>
            <a:ext cx="1130300" cy="406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347200" y="4089400"/>
            <a:ext cx="1320800" cy="6731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62100" y="8750300"/>
            <a:ext cx="7213600" cy="254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512300" y="8750300"/>
            <a:ext cx="72136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75800" y="4622800"/>
            <a:ext cx="3543300" cy="1016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78000" y="8940800"/>
            <a:ext cx="14135100" cy="7239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395700" y="1168400"/>
            <a:ext cx="7874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38400" y="4737100"/>
            <a:ext cx="1663700" cy="166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78700" y="4749800"/>
            <a:ext cx="1663700" cy="166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57400" y="5969000"/>
            <a:ext cx="2895600" cy="213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29800" y="5499100"/>
            <a:ext cx="5054600" cy="262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66900" y="1511300"/>
            <a:ext cx="12674600" cy="224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38300" y="4572000"/>
            <a:ext cx="2578100" cy="1104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65400" y="4381500"/>
            <a:ext cx="6197600" cy="25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62100" y="4191000"/>
            <a:ext cx="1130300" cy="406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84300" y="4089400"/>
            <a:ext cx="1333500" cy="673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28300" y="4381500"/>
            <a:ext cx="6197600" cy="254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12300" y="4191000"/>
            <a:ext cx="1130300" cy="406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47200" y="4089400"/>
            <a:ext cx="1320800" cy="673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62100" y="8750300"/>
            <a:ext cx="7213600" cy="254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12300" y="8750300"/>
            <a:ext cx="72136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588500" y="4559300"/>
            <a:ext cx="3238500" cy="1104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78000" y="8940800"/>
            <a:ext cx="14897100" cy="7239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395700" y="1168400"/>
            <a:ext cx="7874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38400" y="4737100"/>
            <a:ext cx="1663700" cy="166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78700" y="4749800"/>
            <a:ext cx="1663700" cy="166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44700" y="5499100"/>
            <a:ext cx="4648200" cy="262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29800" y="5727700"/>
            <a:ext cx="3746500" cy="2171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66900" y="1803400"/>
            <a:ext cx="12674600" cy="224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38300" y="4572000"/>
            <a:ext cx="1117600" cy="1092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65400" y="4381500"/>
            <a:ext cx="6197600" cy="25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62100" y="4191000"/>
            <a:ext cx="1130300" cy="406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84300" y="4089400"/>
            <a:ext cx="1308100" cy="673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28300" y="4381500"/>
            <a:ext cx="6197600" cy="254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12300" y="4191000"/>
            <a:ext cx="1130300" cy="406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47200" y="4089400"/>
            <a:ext cx="1320800" cy="673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62100" y="8750300"/>
            <a:ext cx="7213600" cy="254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12300" y="8750300"/>
            <a:ext cx="72136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601200" y="4559300"/>
            <a:ext cx="1930400" cy="11049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395700" y="1168400"/>
            <a:ext cx="7874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60600" y="4394200"/>
            <a:ext cx="36703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4191000"/>
            <a:ext cx="11303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4089400"/>
            <a:ext cx="13208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2400" y="5283200"/>
            <a:ext cx="4000500" cy="407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0" y="5283200"/>
            <a:ext cx="4724400" cy="3314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31000" y="4191000"/>
            <a:ext cx="1130300" cy="406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53200" y="4089400"/>
            <a:ext cx="1333500" cy="660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4394200"/>
            <a:ext cx="3670300" cy="25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04700" y="4191000"/>
            <a:ext cx="1130300" cy="406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39600" y="4089400"/>
            <a:ext cx="1320800" cy="6731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73100" y="4394200"/>
            <a:ext cx="36703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362200" y="2057400"/>
            <a:ext cx="12090400" cy="2247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97000" y="4584700"/>
            <a:ext cx="12661900" cy="838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471400" y="5295900"/>
            <a:ext cx="3136900" cy="17907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395700" y="1168400"/>
            <a:ext cx="7874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09200" y="850900"/>
            <a:ext cx="7493000" cy="8864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850900"/>
            <a:ext cx="8623300" cy="886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413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92500" y="1473200"/>
            <a:ext cx="6096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1244600"/>
            <a:ext cx="2514600" cy="546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413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56800" y="1485900"/>
            <a:ext cx="63500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31300" y="1193800"/>
            <a:ext cx="444500" cy="44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83800" y="1193800"/>
            <a:ext cx="444500" cy="44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45600" y="1244600"/>
            <a:ext cx="12065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4500" y="1524000"/>
            <a:ext cx="6045200" cy="200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70100" y="7823200"/>
            <a:ext cx="5003800" cy="1028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41500" y="7048500"/>
            <a:ext cx="1130300" cy="40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76400" y="6959600"/>
            <a:ext cx="1333500" cy="66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36900" y="6946900"/>
            <a:ext cx="1689100" cy="749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38300" y="7645400"/>
            <a:ext cx="6908800" cy="12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38300" y="4051300"/>
            <a:ext cx="6908800" cy="127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41500" y="3429000"/>
            <a:ext cx="1130300" cy="406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63700" y="3327400"/>
            <a:ext cx="1320800" cy="685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124200" y="3327400"/>
            <a:ext cx="5397500" cy="7493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54200" y="4076700"/>
            <a:ext cx="2844800" cy="78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362200" y="4584700"/>
            <a:ext cx="1866900" cy="6096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854200" y="5181600"/>
            <a:ext cx="2552700" cy="787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362200" y="5765800"/>
            <a:ext cx="5181600" cy="1003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188700" y="2794000"/>
            <a:ext cx="5499100" cy="1003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350500" y="3987800"/>
            <a:ext cx="7137400" cy="38227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6383000" y="1168400"/>
            <a:ext cx="8001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34400" y="3378200"/>
            <a:ext cx="5422900" cy="4089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58900" y="3378200"/>
            <a:ext cx="3048000" cy="408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30500" y="1866900"/>
            <a:ext cx="3403600" cy="1028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3759200"/>
            <a:ext cx="6908800" cy="127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4000" y="3149600"/>
            <a:ext cx="1130300" cy="406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46200" y="3035300"/>
            <a:ext cx="13208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19400" y="3035300"/>
            <a:ext cx="20066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2600" y="3860800"/>
            <a:ext cx="4318000" cy="1028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24000" y="5359400"/>
            <a:ext cx="1130300" cy="406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58900" y="5270500"/>
            <a:ext cx="1333500" cy="660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806700" y="5257800"/>
            <a:ext cx="4089400" cy="7493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5956300"/>
            <a:ext cx="6908800" cy="1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52600" y="6057900"/>
            <a:ext cx="4406900" cy="10287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8178800"/>
            <a:ext cx="6908800" cy="127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4000" y="7569200"/>
            <a:ext cx="1130300" cy="406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58900" y="7467600"/>
            <a:ext cx="1320800" cy="673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819400" y="7454900"/>
            <a:ext cx="1689100" cy="7493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27200" y="8305800"/>
            <a:ext cx="8470900" cy="1016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534400" y="7416800"/>
            <a:ext cx="1968500" cy="901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995400" y="7416800"/>
            <a:ext cx="1752600" cy="9017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383000" y="1168400"/>
            <a:ext cx="8001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3276600"/>
            <a:ext cx="5168900" cy="3898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78600" y="3276600"/>
            <a:ext cx="2908300" cy="3898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7137400"/>
            <a:ext cx="18796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15100" y="7124700"/>
            <a:ext cx="1676400" cy="876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02900" y="3327400"/>
            <a:ext cx="2794000" cy="3124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64800" y="2603500"/>
            <a:ext cx="838200" cy="762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754100" y="3327400"/>
            <a:ext cx="3289300" cy="2311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716000" y="2603500"/>
            <a:ext cx="1371600" cy="774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779500" y="6223000"/>
            <a:ext cx="2235200" cy="1270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728700" y="5626100"/>
            <a:ext cx="1346200" cy="774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363200" y="7785100"/>
            <a:ext cx="6794500" cy="7112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383000" y="1168400"/>
            <a:ext cx="8001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1892300" y="3898900"/>
            <a:ext cx="2641600" cy="278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6400" y="6934200"/>
            <a:ext cx="3060700" cy="850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7874000"/>
            <a:ext cx="34544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4851400" y="3898900"/>
            <a:ext cx="2641600" cy="278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87900" y="6934200"/>
            <a:ext cx="2933700" cy="85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08500" y="7683500"/>
            <a:ext cx="3378200" cy="132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7823200" y="3898900"/>
            <a:ext cx="2641600" cy="278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29500" y="6934200"/>
            <a:ext cx="3251200" cy="85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505700" y="7874000"/>
            <a:ext cx="3352800" cy="990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10795000" y="3898900"/>
            <a:ext cx="2641600" cy="278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34200"/>
            <a:ext cx="3365500" cy="85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48900" y="7950200"/>
            <a:ext cx="3581400" cy="596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13766800" y="3898900"/>
            <a:ext cx="2641600" cy="278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106400" y="6934200"/>
            <a:ext cx="3492500" cy="850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63600" y="7480300"/>
            <a:ext cx="3378200" cy="1765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22500" y="4521200"/>
            <a:ext cx="1879600" cy="15621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232400" y="4508500"/>
            <a:ext cx="1879600" cy="1574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204200" y="4521200"/>
            <a:ext cx="1879600" cy="15621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176000" y="4521200"/>
            <a:ext cx="1879600" cy="1562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147800" y="4521200"/>
            <a:ext cx="1879600" cy="15621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395700" y="1168400"/>
            <a:ext cx="787400" cy="647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38300" y="2006600"/>
            <a:ext cx="12788900" cy="22479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252200" y="2692400"/>
            <a:ext cx="43815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11600" y="1371600"/>
            <a:ext cx="2921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0" y="2578100"/>
            <a:ext cx="1816100" cy="181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34200" y="2032000"/>
            <a:ext cx="5473700" cy="2489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74900" y="3835400"/>
            <a:ext cx="13728700" cy="396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7048500"/>
            <a:ext cx="16649700" cy="256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5500" y="7048500"/>
            <a:ext cx="166370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857500" y="7708900"/>
            <a:ext cx="129032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7264400" cy="8864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58200" y="1028700"/>
            <a:ext cx="9245600" cy="8851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56600" y="927100"/>
            <a:ext cx="92456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42300" y="825500"/>
            <a:ext cx="92456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16800" y="1244600"/>
            <a:ext cx="4445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69300" y="1244600"/>
            <a:ext cx="444500" cy="44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18400" y="1308100"/>
            <a:ext cx="12065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413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1473200"/>
            <a:ext cx="36195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70300" y="1155700"/>
            <a:ext cx="787400" cy="685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0" y="1460500"/>
            <a:ext cx="68580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96400" y="2514600"/>
            <a:ext cx="7810500" cy="3111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2260600"/>
            <a:ext cx="6197600" cy="1981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20800" y="4724400"/>
            <a:ext cx="6197600" cy="412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92200" y="1244600"/>
            <a:ext cx="2514600" cy="5334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40900" y="7200900"/>
            <a:ext cx="6197600" cy="127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40900" y="7683500"/>
            <a:ext cx="6197600" cy="127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40900" y="8166100"/>
            <a:ext cx="6197600" cy="127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40900" y="8661400"/>
            <a:ext cx="6197600" cy="127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02800" y="6223000"/>
            <a:ext cx="6184900" cy="127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02800" y="6718300"/>
            <a:ext cx="6184900" cy="127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52000" y="5715000"/>
            <a:ext cx="1435100" cy="685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14100" y="5715000"/>
            <a:ext cx="4533900" cy="6858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226800" y="6197600"/>
            <a:ext cx="3505200" cy="685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52000" y="6197600"/>
            <a:ext cx="1447800" cy="685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264900" y="6680200"/>
            <a:ext cx="5118100" cy="685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52000" y="6680200"/>
            <a:ext cx="1447800" cy="6858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264900" y="7162800"/>
            <a:ext cx="3276600" cy="685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664700" y="7162800"/>
            <a:ext cx="1447800" cy="6858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264900" y="7658100"/>
            <a:ext cx="2794000" cy="6858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664700" y="7658100"/>
            <a:ext cx="1447800" cy="6858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252200" y="8140700"/>
            <a:ext cx="4330700" cy="6858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677400" y="8140700"/>
            <a:ext cx="1447800" cy="6858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32168700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40900" y="9144000"/>
            <a:ext cx="6197600" cy="127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264900" y="8623300"/>
            <a:ext cx="2336800" cy="6858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677400" y="8623300"/>
            <a:ext cx="1447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54400" y="6477000"/>
            <a:ext cx="6007100" cy="106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97200" y="4102100"/>
            <a:ext cx="12496800" cy="95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95600" y="5880100"/>
            <a:ext cx="2514600" cy="838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01300" y="5283200"/>
            <a:ext cx="4838700" cy="241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86200" y="1130300"/>
            <a:ext cx="4699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27400" y="2057400"/>
            <a:ext cx="11874500" cy="224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90700" y="1244600"/>
            <a:ext cx="25146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7264400" cy="8864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58200" y="1028700"/>
            <a:ext cx="9245600" cy="8851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56600" y="927100"/>
            <a:ext cx="9245600" cy="886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42300" y="825500"/>
            <a:ext cx="92456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98900" y="1155700"/>
            <a:ext cx="482600" cy="635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2500" y="1460500"/>
            <a:ext cx="3619500" cy="25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59900" y="1460500"/>
            <a:ext cx="68580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16800" y="1244600"/>
            <a:ext cx="444500" cy="444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69300" y="1244600"/>
            <a:ext cx="444500" cy="444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18400" y="1308100"/>
            <a:ext cx="1206500" cy="330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4940300"/>
            <a:ext cx="6172200" cy="3467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63500" y="2895600"/>
            <a:ext cx="8102600" cy="2019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2200" y="1244600"/>
            <a:ext cx="2514600" cy="533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877300" y="3492500"/>
            <a:ext cx="8216900" cy="1981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18800" y="2540000"/>
            <a:ext cx="4737100" cy="647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131300" y="2565400"/>
            <a:ext cx="6248400" cy="711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953500" y="6946900"/>
            <a:ext cx="8229600" cy="1143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782300" y="5880100"/>
            <a:ext cx="4737100" cy="647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436100" y="5892800"/>
            <a:ext cx="60071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79800" y="5829300"/>
            <a:ext cx="4762500" cy="2159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">
            <a:off x="3581400" y="6045200"/>
            <a:ext cx="3581400" cy="3581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0" y="3937000"/>
            <a:ext cx="4356100" cy="292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383000" y="1181100"/>
            <a:ext cx="8001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3300" y="1676400"/>
            <a:ext cx="13195300" cy="154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63900" y="3187700"/>
            <a:ext cx="4140200" cy="889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327400" y="4914900"/>
            <a:ext cx="5232400" cy="838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60000" y="3086100"/>
            <a:ext cx="3683000" cy="838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72700" y="7277100"/>
            <a:ext cx="46482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22600" y="4368800"/>
            <a:ext cx="2895600" cy="2895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43600" y="4368800"/>
            <a:ext cx="2959100" cy="2959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83900" y="2870200"/>
            <a:ext cx="2603500" cy="289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77400" y="4864100"/>
            <a:ext cx="2832100" cy="3162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0" y="5816600"/>
            <a:ext cx="2552700" cy="218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383000" y="1181100"/>
            <a:ext cx="8001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3300" y="1676400"/>
            <a:ext cx="131953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52600" y="3467100"/>
            <a:ext cx="1930400" cy="1930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27300" y="5702300"/>
            <a:ext cx="2349500" cy="2349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27600" y="3632200"/>
            <a:ext cx="3187700" cy="1524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905500" y="6248400"/>
            <a:ext cx="3505200" cy="1943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85600" y="3124200"/>
            <a:ext cx="4216400" cy="2959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157200" y="6616700"/>
            <a:ext cx="1689100" cy="1689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734800" y="7099300"/>
            <a:ext cx="1701800" cy="1701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808200" y="6273800"/>
            <a:ext cx="1689100" cy="1689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383000" y="1181100"/>
            <a:ext cx="800100" cy="635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47900" y="1676400"/>
            <a:ext cx="119507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C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028700"/>
            <a:ext cx="16725900" cy="885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927100"/>
            <a:ext cx="167259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825500"/>
            <a:ext cx="16725900" cy="886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302425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02100" y="1460500"/>
            <a:ext cx="121031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304800"/>
            <a:ext cx="11811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79700" y="4432300"/>
            <a:ext cx="3505200" cy="2451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67600" y="4673600"/>
            <a:ext cx="2667000" cy="1968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04600" y="4368800"/>
            <a:ext cx="4787900" cy="256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90700" y="1244600"/>
            <a:ext cx="2514600" cy="546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0" y="1219200"/>
            <a:ext cx="508000" cy="50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383000" y="1181100"/>
            <a:ext cx="8001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1676400"/>
            <a:ext cx="13081000" cy="1549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